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Anaheim"/>
      <p:regular r:id="rId32"/>
      <p:bold r:id="rId33"/>
    </p:embeddedFont>
    <p:embeddedFont>
      <p:font typeface="Bebas Neue"/>
      <p:regular r:id="rId34"/>
    </p:embeddedFont>
    <p:embeddedFont>
      <p:font typeface="Zilla Slab"/>
      <p:regular r:id="rId35"/>
      <p:bold r:id="rId36"/>
      <p: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7.xml"/><Relationship Id="rId33" Type="http://schemas.openxmlformats.org/officeDocument/2006/relationships/font" Target="fonts/Anaheim-bold.fntdata"/><Relationship Id="rId10" Type="http://schemas.openxmlformats.org/officeDocument/2006/relationships/slide" Target="slides/slide6.xml"/><Relationship Id="rId32" Type="http://schemas.openxmlformats.org/officeDocument/2006/relationships/font" Target="fonts/Anaheim-regular.fntdata"/><Relationship Id="rId13" Type="http://schemas.openxmlformats.org/officeDocument/2006/relationships/slide" Target="slides/slide9.xml"/><Relationship Id="rId35" Type="http://schemas.openxmlformats.org/officeDocument/2006/relationships/font" Target="fonts/ZillaSlab-regular.fntdata"/><Relationship Id="rId12" Type="http://schemas.openxmlformats.org/officeDocument/2006/relationships/slide" Target="slides/slide8.xml"/><Relationship Id="rId34" Type="http://schemas.openxmlformats.org/officeDocument/2006/relationships/font" Target="fonts/BebasNeue-regular.fntdata"/><Relationship Id="rId15" Type="http://schemas.openxmlformats.org/officeDocument/2006/relationships/slide" Target="slides/slide11.xml"/><Relationship Id="rId37" Type="http://schemas.openxmlformats.org/officeDocument/2006/relationships/font" Target="fonts/ZillaSlab-italic.fntdata"/><Relationship Id="rId14" Type="http://schemas.openxmlformats.org/officeDocument/2006/relationships/slide" Target="slides/slide10.xml"/><Relationship Id="rId36" Type="http://schemas.openxmlformats.org/officeDocument/2006/relationships/font" Target="fonts/ZillaSlab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83e052dcc8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83e052dcc8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8946ccc0b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8946ccc0b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8946ccc0b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8946ccc0b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83e052dcc8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83e052dcc8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38946ccc0b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38946ccc0b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3894a3a49a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3894a3a49a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8946ccc0b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8946ccc0b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38946ccc0b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38946ccc0b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3894a3a49a0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3894a3a49a0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8946ccc0b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8946ccc0b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38946ccc0b1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38946ccc0b1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8946ccc0b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8946ccc0b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g3894a3a49a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Google Shape;505;g3894a3a49a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8946ccc0b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8946ccc0b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38946ccc0b1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38946ccc0b1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8946ccc0b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8946ccc0b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83e052dcc8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83e052dcc8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8675ebafeb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8675ebafeb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8946ccc0b1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8946ccc0b1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10f9e629ec3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10f9e629ec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3894a3a49a0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3894a3a49a0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18898af3b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18898af3b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894a3a49a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894a3a49a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10" name="Google Shape;10;p2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" name="Google Shape;12;p2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13" name="Google Shape;13;p2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1" name="Google Shape;21;p2"/>
          <p:cNvSpPr txBox="1"/>
          <p:nvPr>
            <p:ph type="ctrTitle"/>
          </p:nvPr>
        </p:nvSpPr>
        <p:spPr>
          <a:xfrm>
            <a:off x="1044800" y="900950"/>
            <a:ext cx="3509100" cy="25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85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" type="subTitle"/>
          </p:nvPr>
        </p:nvSpPr>
        <p:spPr>
          <a:xfrm>
            <a:off x="1044800" y="3830950"/>
            <a:ext cx="3509100" cy="4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1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134" name="Google Shape;134;p11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1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" name="Google Shape;136;p11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137" name="Google Shape;137;p11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8" name="Google Shape;138;p11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139" name="Google Shape;139;p11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11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1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1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1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1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45" name="Google Shape;145;p11"/>
          <p:cNvSpPr txBox="1"/>
          <p:nvPr>
            <p:ph hasCustomPrompt="1" type="title"/>
          </p:nvPr>
        </p:nvSpPr>
        <p:spPr>
          <a:xfrm>
            <a:off x="3627775" y="1404600"/>
            <a:ext cx="4801200" cy="15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6" name="Google Shape;146;p11"/>
          <p:cNvSpPr txBox="1"/>
          <p:nvPr>
            <p:ph idx="1" type="subTitle"/>
          </p:nvPr>
        </p:nvSpPr>
        <p:spPr>
          <a:xfrm>
            <a:off x="3627775" y="3281700"/>
            <a:ext cx="48012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" name="Google Shape;149;p13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150" name="Google Shape;150;p13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13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153" name="Google Shape;153;p13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4" name="Google Shape;154;p13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155" name="Google Shape;155;p13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3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3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3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13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13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61" name="Google Shape;161;p13"/>
          <p:cNvSpPr txBox="1"/>
          <p:nvPr>
            <p:ph type="title"/>
          </p:nvPr>
        </p:nvSpPr>
        <p:spPr>
          <a:xfrm>
            <a:off x="1044800" y="53500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2" name="Google Shape;162;p13"/>
          <p:cNvSpPr txBox="1"/>
          <p:nvPr>
            <p:ph hasCustomPrompt="1" idx="2" type="title"/>
          </p:nvPr>
        </p:nvSpPr>
        <p:spPr>
          <a:xfrm>
            <a:off x="1113552" y="1660350"/>
            <a:ext cx="1109100" cy="100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3" name="Google Shape;163;p13"/>
          <p:cNvSpPr txBox="1"/>
          <p:nvPr>
            <p:ph idx="1" type="subTitle"/>
          </p:nvPr>
        </p:nvSpPr>
        <p:spPr>
          <a:xfrm>
            <a:off x="2221877" y="2026050"/>
            <a:ext cx="2331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13"/>
          <p:cNvSpPr txBox="1"/>
          <p:nvPr>
            <p:ph hasCustomPrompt="1" idx="3" type="title"/>
          </p:nvPr>
        </p:nvSpPr>
        <p:spPr>
          <a:xfrm>
            <a:off x="4918650" y="1660350"/>
            <a:ext cx="1109100" cy="100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5" name="Google Shape;165;p13"/>
          <p:cNvSpPr txBox="1"/>
          <p:nvPr>
            <p:ph idx="4" type="subTitle"/>
          </p:nvPr>
        </p:nvSpPr>
        <p:spPr>
          <a:xfrm>
            <a:off x="6027475" y="2024700"/>
            <a:ext cx="2331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3"/>
          <p:cNvSpPr txBox="1"/>
          <p:nvPr>
            <p:ph hasCustomPrompt="1" idx="5" type="title"/>
          </p:nvPr>
        </p:nvSpPr>
        <p:spPr>
          <a:xfrm>
            <a:off x="1113114" y="3028900"/>
            <a:ext cx="1109100" cy="100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7" name="Google Shape;167;p13"/>
          <p:cNvSpPr txBox="1"/>
          <p:nvPr>
            <p:ph idx="6" type="subTitle"/>
          </p:nvPr>
        </p:nvSpPr>
        <p:spPr>
          <a:xfrm>
            <a:off x="2222205" y="3394900"/>
            <a:ext cx="23313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13"/>
          <p:cNvSpPr txBox="1"/>
          <p:nvPr>
            <p:ph hasCustomPrompt="1" idx="7" type="title"/>
          </p:nvPr>
        </p:nvSpPr>
        <p:spPr>
          <a:xfrm>
            <a:off x="4918337" y="3028900"/>
            <a:ext cx="1109700" cy="1005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9" name="Google Shape;169;p13"/>
          <p:cNvSpPr txBox="1"/>
          <p:nvPr>
            <p:ph idx="8" type="subTitle"/>
          </p:nvPr>
        </p:nvSpPr>
        <p:spPr>
          <a:xfrm>
            <a:off x="6028214" y="3394600"/>
            <a:ext cx="2331000" cy="6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3"/>
          <p:cNvSpPr txBox="1"/>
          <p:nvPr>
            <p:ph idx="9" type="subTitle"/>
          </p:nvPr>
        </p:nvSpPr>
        <p:spPr>
          <a:xfrm>
            <a:off x="2221877" y="1660350"/>
            <a:ext cx="23313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1" name="Google Shape;171;p13"/>
          <p:cNvSpPr txBox="1"/>
          <p:nvPr>
            <p:ph idx="13" type="subTitle"/>
          </p:nvPr>
        </p:nvSpPr>
        <p:spPr>
          <a:xfrm>
            <a:off x="6027475" y="1661725"/>
            <a:ext cx="23313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2" name="Google Shape;172;p13"/>
          <p:cNvSpPr txBox="1"/>
          <p:nvPr>
            <p:ph idx="14" type="subTitle"/>
          </p:nvPr>
        </p:nvSpPr>
        <p:spPr>
          <a:xfrm>
            <a:off x="2222205" y="3029200"/>
            <a:ext cx="23313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3" name="Google Shape;173;p13"/>
          <p:cNvSpPr txBox="1"/>
          <p:nvPr>
            <p:ph idx="15" type="subTitle"/>
          </p:nvPr>
        </p:nvSpPr>
        <p:spPr>
          <a:xfrm>
            <a:off x="6028214" y="3028900"/>
            <a:ext cx="23298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14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176" name="Google Shape;176;p14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14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179" name="Google Shape;179;p14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0" name="Google Shape;180;p14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181" name="Google Shape;181;p14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4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4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" name="Google Shape;184;p14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14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4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7" name="Google Shape;187;p14"/>
          <p:cNvSpPr txBox="1"/>
          <p:nvPr>
            <p:ph type="title"/>
          </p:nvPr>
        </p:nvSpPr>
        <p:spPr>
          <a:xfrm>
            <a:off x="4919775" y="1520100"/>
            <a:ext cx="3509100" cy="14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b="0" sz="2000">
                <a:latin typeface="Zilla Slab"/>
                <a:ea typeface="Zilla Slab"/>
                <a:cs typeface="Zilla Slab"/>
                <a:sym typeface="Zilla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naheim"/>
                <a:ea typeface="Anaheim"/>
                <a:cs typeface="Anaheim"/>
                <a:sym typeface="Anahei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naheim"/>
                <a:ea typeface="Anaheim"/>
                <a:cs typeface="Anaheim"/>
                <a:sym typeface="Anahei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naheim"/>
                <a:ea typeface="Anaheim"/>
                <a:cs typeface="Anaheim"/>
                <a:sym typeface="Anahei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naheim"/>
                <a:ea typeface="Anaheim"/>
                <a:cs typeface="Anaheim"/>
                <a:sym typeface="Anahei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naheim"/>
                <a:ea typeface="Anaheim"/>
                <a:cs typeface="Anaheim"/>
                <a:sym typeface="Anahei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naheim"/>
                <a:ea typeface="Anaheim"/>
                <a:cs typeface="Anaheim"/>
                <a:sym typeface="Anahei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naheim"/>
                <a:ea typeface="Anaheim"/>
                <a:cs typeface="Anaheim"/>
                <a:sym typeface="Anahei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naheim"/>
                <a:ea typeface="Anaheim"/>
                <a:cs typeface="Anaheim"/>
                <a:sym typeface="Anaheim"/>
              </a:defRPr>
            </a:lvl9pPr>
          </a:lstStyle>
          <a:p/>
        </p:txBody>
      </p:sp>
      <p:sp>
        <p:nvSpPr>
          <p:cNvPr id="188" name="Google Shape;188;p14"/>
          <p:cNvSpPr txBox="1"/>
          <p:nvPr>
            <p:ph idx="2" type="title"/>
          </p:nvPr>
        </p:nvSpPr>
        <p:spPr>
          <a:xfrm>
            <a:off x="4919925" y="3166200"/>
            <a:ext cx="3509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" name="Google Shape;190;p15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191" name="Google Shape;191;p15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5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p15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194" name="Google Shape;194;p15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5" name="Google Shape;195;p15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196" name="Google Shape;196;p15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5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15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9" name="Google Shape;199;p15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5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5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02" name="Google Shape;202;p15"/>
          <p:cNvGrpSpPr/>
          <p:nvPr/>
        </p:nvGrpSpPr>
        <p:grpSpPr>
          <a:xfrm>
            <a:off x="623600" y="905237"/>
            <a:ext cx="183000" cy="3333025"/>
            <a:chOff x="623600" y="926532"/>
            <a:chExt cx="183000" cy="3333025"/>
          </a:xfrm>
        </p:grpSpPr>
        <p:sp>
          <p:nvSpPr>
            <p:cNvPr id="203" name="Google Shape;203;p15"/>
            <p:cNvSpPr/>
            <p:nvPr/>
          </p:nvSpPr>
          <p:spPr>
            <a:xfrm>
              <a:off x="623600" y="3155791"/>
              <a:ext cx="183000" cy="183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5"/>
            <p:cNvSpPr/>
            <p:nvPr/>
          </p:nvSpPr>
          <p:spPr>
            <a:xfrm>
              <a:off x="623600" y="3618940"/>
              <a:ext cx="183000" cy="183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5"/>
            <p:cNvSpPr/>
            <p:nvPr/>
          </p:nvSpPr>
          <p:spPr>
            <a:xfrm>
              <a:off x="623600" y="4076557"/>
              <a:ext cx="183000" cy="183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5"/>
            <p:cNvSpPr/>
            <p:nvPr/>
          </p:nvSpPr>
          <p:spPr>
            <a:xfrm>
              <a:off x="623600" y="926532"/>
              <a:ext cx="183000" cy="183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5"/>
            <p:cNvSpPr/>
            <p:nvPr/>
          </p:nvSpPr>
          <p:spPr>
            <a:xfrm>
              <a:off x="623600" y="1389681"/>
              <a:ext cx="183000" cy="183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623600" y="1847298"/>
              <a:ext cx="183000" cy="183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5"/>
          <p:cNvSpPr txBox="1"/>
          <p:nvPr>
            <p:ph type="title"/>
          </p:nvPr>
        </p:nvSpPr>
        <p:spPr>
          <a:xfrm>
            <a:off x="1044800" y="53500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p16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212" name="Google Shape;212;p16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6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215" name="Google Shape;215;p16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6" name="Google Shape;216;p16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217" name="Google Shape;217;p16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6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16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16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6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6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23" name="Google Shape;223;p16"/>
          <p:cNvSpPr txBox="1"/>
          <p:nvPr>
            <p:ph idx="1" type="subTitle"/>
          </p:nvPr>
        </p:nvSpPr>
        <p:spPr>
          <a:xfrm>
            <a:off x="1044850" y="2206050"/>
            <a:ext cx="3509100" cy="14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4" name="Google Shape;224;p16"/>
          <p:cNvSpPr txBox="1"/>
          <p:nvPr>
            <p:ph type="title"/>
          </p:nvPr>
        </p:nvSpPr>
        <p:spPr>
          <a:xfrm>
            <a:off x="1044850" y="1474350"/>
            <a:ext cx="35091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5" name="Google Shape;225;p16"/>
          <p:cNvSpPr/>
          <p:nvPr>
            <p:ph idx="2" type="pic"/>
          </p:nvPr>
        </p:nvSpPr>
        <p:spPr>
          <a:xfrm>
            <a:off x="4919800" y="718000"/>
            <a:ext cx="3509100" cy="3707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oogle Shape;227;p17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228" name="Google Shape;228;p17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7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17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231" name="Google Shape;231;p17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2" name="Google Shape;232;p17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233" name="Google Shape;233;p17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17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7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7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7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7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39" name="Google Shape;239;p17"/>
          <p:cNvSpPr txBox="1"/>
          <p:nvPr>
            <p:ph idx="1" type="subTitle"/>
          </p:nvPr>
        </p:nvSpPr>
        <p:spPr>
          <a:xfrm>
            <a:off x="1044850" y="2480400"/>
            <a:ext cx="3509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0" name="Google Shape;240;p17"/>
          <p:cNvSpPr txBox="1"/>
          <p:nvPr>
            <p:ph type="title"/>
          </p:nvPr>
        </p:nvSpPr>
        <p:spPr>
          <a:xfrm>
            <a:off x="1044850" y="1748700"/>
            <a:ext cx="35091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2" name="Google Shape;242;p18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243" name="Google Shape;243;p18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18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246" name="Google Shape;246;p18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" name="Google Shape;247;p18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248" name="Google Shape;248;p18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18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18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8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8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8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54" name="Google Shape;254;p18"/>
          <p:cNvSpPr txBox="1"/>
          <p:nvPr>
            <p:ph type="title"/>
          </p:nvPr>
        </p:nvSpPr>
        <p:spPr>
          <a:xfrm>
            <a:off x="1042416" y="539496"/>
            <a:ext cx="7267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5" name="Google Shape;255;p18"/>
          <p:cNvSpPr txBox="1"/>
          <p:nvPr>
            <p:ph idx="1" type="subTitle"/>
          </p:nvPr>
        </p:nvSpPr>
        <p:spPr>
          <a:xfrm>
            <a:off x="1042800" y="2571700"/>
            <a:ext cx="22221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6" name="Google Shape;256;p18"/>
          <p:cNvSpPr txBox="1"/>
          <p:nvPr>
            <p:ph idx="2" type="subTitle"/>
          </p:nvPr>
        </p:nvSpPr>
        <p:spPr>
          <a:xfrm>
            <a:off x="1042800" y="2962400"/>
            <a:ext cx="2222100" cy="12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18"/>
          <p:cNvSpPr txBox="1"/>
          <p:nvPr>
            <p:ph idx="3" type="subTitle"/>
          </p:nvPr>
        </p:nvSpPr>
        <p:spPr>
          <a:xfrm>
            <a:off x="3629200" y="2962400"/>
            <a:ext cx="2215500" cy="12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18"/>
          <p:cNvSpPr txBox="1"/>
          <p:nvPr>
            <p:ph idx="4" type="subTitle"/>
          </p:nvPr>
        </p:nvSpPr>
        <p:spPr>
          <a:xfrm>
            <a:off x="6209800" y="2962400"/>
            <a:ext cx="2218200" cy="128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18"/>
          <p:cNvSpPr txBox="1"/>
          <p:nvPr>
            <p:ph idx="5" type="subTitle"/>
          </p:nvPr>
        </p:nvSpPr>
        <p:spPr>
          <a:xfrm>
            <a:off x="3627850" y="2571700"/>
            <a:ext cx="22182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0" name="Google Shape;260;p18"/>
          <p:cNvSpPr txBox="1"/>
          <p:nvPr>
            <p:ph idx="6" type="subTitle"/>
          </p:nvPr>
        </p:nvSpPr>
        <p:spPr>
          <a:xfrm>
            <a:off x="6209800" y="2571700"/>
            <a:ext cx="22182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2" name="Google Shape;262;p19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263" name="Google Shape;263;p19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5" name="Google Shape;265;p19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266" name="Google Shape;266;p19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67" name="Google Shape;267;p19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268" name="Google Shape;268;p19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19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19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19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19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19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74" name="Google Shape;274;p19"/>
          <p:cNvSpPr txBox="1"/>
          <p:nvPr>
            <p:ph type="title"/>
          </p:nvPr>
        </p:nvSpPr>
        <p:spPr>
          <a:xfrm>
            <a:off x="1044325" y="535000"/>
            <a:ext cx="7384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5" name="Google Shape;275;p19"/>
          <p:cNvSpPr txBox="1"/>
          <p:nvPr>
            <p:ph idx="1" type="subTitle"/>
          </p:nvPr>
        </p:nvSpPr>
        <p:spPr>
          <a:xfrm>
            <a:off x="1044325" y="2575628"/>
            <a:ext cx="15729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76" name="Google Shape;276;p19"/>
          <p:cNvSpPr txBox="1"/>
          <p:nvPr>
            <p:ph idx="2" type="subTitle"/>
          </p:nvPr>
        </p:nvSpPr>
        <p:spPr>
          <a:xfrm>
            <a:off x="1044325" y="2959745"/>
            <a:ext cx="1572900" cy="128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7" name="Google Shape;277;p19"/>
          <p:cNvSpPr txBox="1"/>
          <p:nvPr>
            <p:ph idx="3" type="subTitle"/>
          </p:nvPr>
        </p:nvSpPr>
        <p:spPr>
          <a:xfrm>
            <a:off x="4918959" y="2959749"/>
            <a:ext cx="1572900" cy="128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8" name="Google Shape;278;p19"/>
          <p:cNvSpPr txBox="1"/>
          <p:nvPr>
            <p:ph idx="4" type="subTitle"/>
          </p:nvPr>
        </p:nvSpPr>
        <p:spPr>
          <a:xfrm>
            <a:off x="2981850" y="2959747"/>
            <a:ext cx="1572900" cy="128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19"/>
          <p:cNvSpPr txBox="1"/>
          <p:nvPr>
            <p:ph idx="5" type="subTitle"/>
          </p:nvPr>
        </p:nvSpPr>
        <p:spPr>
          <a:xfrm>
            <a:off x="6856898" y="2959750"/>
            <a:ext cx="1572900" cy="1280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19"/>
          <p:cNvSpPr txBox="1"/>
          <p:nvPr>
            <p:ph idx="6" type="subTitle"/>
          </p:nvPr>
        </p:nvSpPr>
        <p:spPr>
          <a:xfrm>
            <a:off x="2983350" y="2575626"/>
            <a:ext cx="15714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1" name="Google Shape;281;p19"/>
          <p:cNvSpPr txBox="1"/>
          <p:nvPr>
            <p:ph idx="7" type="subTitle"/>
          </p:nvPr>
        </p:nvSpPr>
        <p:spPr>
          <a:xfrm>
            <a:off x="4918959" y="2576315"/>
            <a:ext cx="15729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82" name="Google Shape;282;p19"/>
          <p:cNvSpPr txBox="1"/>
          <p:nvPr>
            <p:ph idx="8" type="subTitle"/>
          </p:nvPr>
        </p:nvSpPr>
        <p:spPr>
          <a:xfrm>
            <a:off x="6856898" y="2575217"/>
            <a:ext cx="15729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20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285" name="Google Shape;285;p20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" name="Google Shape;287;p20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288" name="Google Shape;288;p20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9" name="Google Shape;289;p20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290" name="Google Shape;290;p20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20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20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20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20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20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96" name="Google Shape;296;p20"/>
          <p:cNvSpPr txBox="1"/>
          <p:nvPr>
            <p:ph idx="1" type="subTitle"/>
          </p:nvPr>
        </p:nvSpPr>
        <p:spPr>
          <a:xfrm>
            <a:off x="2153900" y="2736911"/>
            <a:ext cx="2400000" cy="59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0"/>
          <p:cNvSpPr txBox="1"/>
          <p:nvPr>
            <p:ph idx="2" type="subTitle"/>
          </p:nvPr>
        </p:nvSpPr>
        <p:spPr>
          <a:xfrm>
            <a:off x="2153900" y="3833669"/>
            <a:ext cx="2400000" cy="59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20"/>
          <p:cNvSpPr txBox="1"/>
          <p:nvPr>
            <p:ph idx="3" type="subTitle"/>
          </p:nvPr>
        </p:nvSpPr>
        <p:spPr>
          <a:xfrm>
            <a:off x="6029275" y="2733008"/>
            <a:ext cx="2400000" cy="59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0"/>
          <p:cNvSpPr txBox="1"/>
          <p:nvPr>
            <p:ph idx="4" type="subTitle"/>
          </p:nvPr>
        </p:nvSpPr>
        <p:spPr>
          <a:xfrm>
            <a:off x="2153900" y="1636241"/>
            <a:ext cx="2400000" cy="59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20"/>
          <p:cNvSpPr txBox="1"/>
          <p:nvPr>
            <p:ph idx="5" type="subTitle"/>
          </p:nvPr>
        </p:nvSpPr>
        <p:spPr>
          <a:xfrm>
            <a:off x="6029275" y="1636241"/>
            <a:ext cx="2400000" cy="59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20"/>
          <p:cNvSpPr txBox="1"/>
          <p:nvPr>
            <p:ph idx="6" type="subTitle"/>
          </p:nvPr>
        </p:nvSpPr>
        <p:spPr>
          <a:xfrm>
            <a:off x="6029275" y="3833576"/>
            <a:ext cx="2400000" cy="5943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20"/>
          <p:cNvSpPr txBox="1"/>
          <p:nvPr>
            <p:ph idx="7" type="subTitle"/>
          </p:nvPr>
        </p:nvSpPr>
        <p:spPr>
          <a:xfrm>
            <a:off x="2153900" y="2367370"/>
            <a:ext cx="2400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3" name="Google Shape;303;p20"/>
          <p:cNvSpPr txBox="1"/>
          <p:nvPr>
            <p:ph idx="8" type="subTitle"/>
          </p:nvPr>
        </p:nvSpPr>
        <p:spPr>
          <a:xfrm>
            <a:off x="2153900" y="3464128"/>
            <a:ext cx="2400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4" name="Google Shape;304;p20"/>
          <p:cNvSpPr txBox="1"/>
          <p:nvPr>
            <p:ph idx="9" type="subTitle"/>
          </p:nvPr>
        </p:nvSpPr>
        <p:spPr>
          <a:xfrm>
            <a:off x="6029275" y="2363467"/>
            <a:ext cx="2400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5" name="Google Shape;305;p20"/>
          <p:cNvSpPr txBox="1"/>
          <p:nvPr>
            <p:ph idx="13" type="subTitle"/>
          </p:nvPr>
        </p:nvSpPr>
        <p:spPr>
          <a:xfrm>
            <a:off x="2153900" y="1266700"/>
            <a:ext cx="2400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6" name="Google Shape;306;p20"/>
          <p:cNvSpPr txBox="1"/>
          <p:nvPr>
            <p:ph idx="14" type="subTitle"/>
          </p:nvPr>
        </p:nvSpPr>
        <p:spPr>
          <a:xfrm>
            <a:off x="6029275" y="1266700"/>
            <a:ext cx="2400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7" name="Google Shape;307;p20"/>
          <p:cNvSpPr txBox="1"/>
          <p:nvPr>
            <p:ph idx="15" type="subTitle"/>
          </p:nvPr>
        </p:nvSpPr>
        <p:spPr>
          <a:xfrm>
            <a:off x="6029275" y="3465235"/>
            <a:ext cx="2400000" cy="457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b="1" sz="2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08" name="Google Shape;308;p20"/>
          <p:cNvSpPr txBox="1"/>
          <p:nvPr>
            <p:ph type="title"/>
          </p:nvPr>
        </p:nvSpPr>
        <p:spPr>
          <a:xfrm>
            <a:off x="1043825" y="535275"/>
            <a:ext cx="73851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25" name="Google Shape;25;p3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" name="Google Shape;27;p3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28" name="Google Shape;28;p3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" name="Google Shape;29;p3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30" name="Google Shape;30;p3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3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3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6" name="Google Shape;36;p3"/>
          <p:cNvSpPr txBox="1"/>
          <p:nvPr>
            <p:ph type="title"/>
          </p:nvPr>
        </p:nvSpPr>
        <p:spPr>
          <a:xfrm>
            <a:off x="1044800" y="2297250"/>
            <a:ext cx="4801200" cy="10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7" name="Google Shape;37;p3"/>
          <p:cNvSpPr txBox="1"/>
          <p:nvPr>
            <p:ph hasCustomPrompt="1" idx="2" type="title"/>
          </p:nvPr>
        </p:nvSpPr>
        <p:spPr>
          <a:xfrm>
            <a:off x="1044800" y="925650"/>
            <a:ext cx="1828800" cy="1371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8" name="Google Shape;38;p3"/>
          <p:cNvSpPr txBox="1"/>
          <p:nvPr>
            <p:ph idx="1" type="subTitle"/>
          </p:nvPr>
        </p:nvSpPr>
        <p:spPr>
          <a:xfrm>
            <a:off x="1044800" y="3760650"/>
            <a:ext cx="48012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1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311" name="Google Shape;311;p21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1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" name="Google Shape;313;p21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314" name="Google Shape;314;p21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5" name="Google Shape;315;p21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316" name="Google Shape;316;p21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21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21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21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21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21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22" name="Google Shape;322;p21"/>
          <p:cNvSpPr txBox="1"/>
          <p:nvPr>
            <p:ph type="title"/>
          </p:nvPr>
        </p:nvSpPr>
        <p:spPr>
          <a:xfrm>
            <a:off x="3627650" y="533550"/>
            <a:ext cx="4801200" cy="5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3" name="Google Shape;323;p21"/>
          <p:cNvSpPr txBox="1"/>
          <p:nvPr>
            <p:ph hasCustomPrompt="1" idx="2" type="title"/>
          </p:nvPr>
        </p:nvSpPr>
        <p:spPr>
          <a:xfrm>
            <a:off x="3627847" y="1266700"/>
            <a:ext cx="4801200" cy="9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24" name="Google Shape;324;p21"/>
          <p:cNvSpPr txBox="1"/>
          <p:nvPr>
            <p:ph idx="1" type="subTitle"/>
          </p:nvPr>
        </p:nvSpPr>
        <p:spPr>
          <a:xfrm flipH="1">
            <a:off x="3627773" y="2253528"/>
            <a:ext cx="4801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25" name="Google Shape;325;p21"/>
          <p:cNvSpPr txBox="1"/>
          <p:nvPr>
            <p:ph hasCustomPrompt="1" idx="3" type="title"/>
          </p:nvPr>
        </p:nvSpPr>
        <p:spPr>
          <a:xfrm>
            <a:off x="3627847" y="3077597"/>
            <a:ext cx="4801200" cy="914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326" name="Google Shape;326;p21"/>
          <p:cNvSpPr txBox="1"/>
          <p:nvPr>
            <p:ph idx="4" type="subTitle"/>
          </p:nvPr>
        </p:nvSpPr>
        <p:spPr>
          <a:xfrm flipH="1">
            <a:off x="3627773" y="4059925"/>
            <a:ext cx="48012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8" name="Google Shape;328;p22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329" name="Google Shape;329;p22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1" name="Google Shape;331;p22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332" name="Google Shape;332;p22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3" name="Google Shape;333;p22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334" name="Google Shape;334;p22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22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22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22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2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22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40" name="Google Shape;340;p22"/>
          <p:cNvSpPr txBox="1"/>
          <p:nvPr>
            <p:ph type="title"/>
          </p:nvPr>
        </p:nvSpPr>
        <p:spPr>
          <a:xfrm>
            <a:off x="2450900" y="535000"/>
            <a:ext cx="45720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41" name="Google Shape;341;p22"/>
          <p:cNvSpPr txBox="1"/>
          <p:nvPr>
            <p:ph idx="1" type="subTitle"/>
          </p:nvPr>
        </p:nvSpPr>
        <p:spPr>
          <a:xfrm>
            <a:off x="2450900" y="1815400"/>
            <a:ext cx="4572000" cy="10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2" name="Google Shape;342;p22"/>
          <p:cNvSpPr txBox="1"/>
          <p:nvPr/>
        </p:nvSpPr>
        <p:spPr>
          <a:xfrm>
            <a:off x="2450597" y="3419600"/>
            <a:ext cx="45720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CREDITS</a:t>
            </a:r>
            <a:r>
              <a:rPr lang="en" sz="11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: This presentation template was created by </a:t>
            </a:r>
            <a:r>
              <a:rPr b="1" lang="en" sz="1100" u="sng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, and includes icons by </a:t>
            </a:r>
            <a:r>
              <a:rPr b="1" lang="en" sz="1100" u="sng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, and infographics &amp; images by </a:t>
            </a:r>
            <a:r>
              <a:rPr b="1" lang="en" sz="1100" u="sng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100" u="sng"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rPr>
              <a:t> </a:t>
            </a:r>
            <a:endParaRPr b="1" sz="1100" u="sng"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chemeClr val="accent4"/>
        </a:solidFill>
      </p:bgPr>
    </p:bg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23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345" name="Google Shape;345;p23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3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" name="Google Shape;347;p23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348" name="Google Shape;348;p23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9" name="Google Shape;349;p23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350" name="Google Shape;350;p23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3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23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23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3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23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24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358" name="Google Shape;358;p24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4"/>
            <p:cNvSpPr/>
            <p:nvPr/>
          </p:nvSpPr>
          <p:spPr>
            <a:xfrm flipH="1" rot="10800000">
              <a:off x="8611645" y="337300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24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361" name="Google Shape;361;p24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2" name="Google Shape;362;p24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363" name="Google Shape;363;p24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24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24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4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24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24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4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41" name="Google Shape;41;p4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4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44" name="Google Shape;44;p4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5" name="Google Shape;45;p4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46" name="Google Shape;46;p4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4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" name="Google Shape;50;p4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" name="Google Shape;51;p4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52" name="Google Shape;52;p4"/>
          <p:cNvSpPr txBox="1"/>
          <p:nvPr>
            <p:ph type="title"/>
          </p:nvPr>
        </p:nvSpPr>
        <p:spPr>
          <a:xfrm>
            <a:off x="1044800" y="53500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" name="Google Shape;53;p4"/>
          <p:cNvSpPr txBox="1"/>
          <p:nvPr>
            <p:ph idx="1" type="body"/>
          </p:nvPr>
        </p:nvSpPr>
        <p:spPr>
          <a:xfrm>
            <a:off x="1044800" y="1266700"/>
            <a:ext cx="7388400" cy="32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98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56" name="Google Shape;56;p5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" name="Google Shape;58;p5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59" name="Google Shape;59;p5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0" name="Google Shape;60;p5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61" name="Google Shape;61;p5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5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" name="Google Shape;63;p5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" name="Google Shape;64;p5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5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7" name="Google Shape;67;p5"/>
          <p:cNvSpPr txBox="1"/>
          <p:nvPr>
            <p:ph idx="1" type="subTitle"/>
          </p:nvPr>
        </p:nvSpPr>
        <p:spPr>
          <a:xfrm>
            <a:off x="2082010" y="3668950"/>
            <a:ext cx="2468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8" name="Google Shape;68;p5"/>
          <p:cNvSpPr txBox="1"/>
          <p:nvPr>
            <p:ph idx="2" type="subTitle"/>
          </p:nvPr>
        </p:nvSpPr>
        <p:spPr>
          <a:xfrm>
            <a:off x="4927052" y="3668950"/>
            <a:ext cx="24690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b="1" sz="200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9" name="Google Shape;69;p5"/>
          <p:cNvSpPr txBox="1"/>
          <p:nvPr>
            <p:ph idx="3" type="subTitle"/>
          </p:nvPr>
        </p:nvSpPr>
        <p:spPr>
          <a:xfrm>
            <a:off x="2081855" y="1565950"/>
            <a:ext cx="2468700" cy="21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0" name="Google Shape;70;p5"/>
          <p:cNvSpPr txBox="1"/>
          <p:nvPr>
            <p:ph idx="4" type="subTitle"/>
          </p:nvPr>
        </p:nvSpPr>
        <p:spPr>
          <a:xfrm>
            <a:off x="4927052" y="1565950"/>
            <a:ext cx="2469000" cy="21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5"/>
          <p:cNvSpPr txBox="1"/>
          <p:nvPr>
            <p:ph type="title"/>
          </p:nvPr>
        </p:nvSpPr>
        <p:spPr>
          <a:xfrm>
            <a:off x="1044575" y="53500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6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74" name="Google Shape;74;p6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" name="Google Shape;76;p6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77" name="Google Shape;77;p6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" name="Google Shape;78;p6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79" name="Google Shape;79;p6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6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6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" name="Google Shape;82;p6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6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6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5" name="Google Shape;85;p6"/>
          <p:cNvSpPr txBox="1"/>
          <p:nvPr>
            <p:ph type="title"/>
          </p:nvPr>
        </p:nvSpPr>
        <p:spPr>
          <a:xfrm>
            <a:off x="1044800" y="53500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7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88" name="Google Shape;88;p7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" name="Google Shape;90;p7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91" name="Google Shape;91;p7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2" name="Google Shape;92;p7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93" name="Google Shape;93;p7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" name="Google Shape;94;p7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" name="Google Shape;95;p7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" name="Google Shape;96;p7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" name="Google Shape;97;p7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" name="Google Shape;98;p7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9" name="Google Shape;99;p7"/>
          <p:cNvSpPr txBox="1"/>
          <p:nvPr>
            <p:ph idx="1" type="body"/>
          </p:nvPr>
        </p:nvSpPr>
        <p:spPr>
          <a:xfrm>
            <a:off x="1044800" y="1266700"/>
            <a:ext cx="3509100" cy="31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0" name="Google Shape;100;p7"/>
          <p:cNvSpPr txBox="1"/>
          <p:nvPr>
            <p:ph type="title"/>
          </p:nvPr>
        </p:nvSpPr>
        <p:spPr>
          <a:xfrm>
            <a:off x="1044791" y="534996"/>
            <a:ext cx="73884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8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103" name="Google Shape;103;p8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8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p8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106" name="Google Shape;106;p8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7" name="Google Shape;107;p8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108" name="Google Shape;108;p8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9" name="Google Shape;109;p8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0" name="Google Shape;110;p8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8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8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8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14" name="Google Shape;114;p8"/>
          <p:cNvSpPr txBox="1"/>
          <p:nvPr>
            <p:ph type="title"/>
          </p:nvPr>
        </p:nvSpPr>
        <p:spPr>
          <a:xfrm>
            <a:off x="1044750" y="1146679"/>
            <a:ext cx="73842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9"/>
          <p:cNvGrpSpPr/>
          <p:nvPr/>
        </p:nvGrpSpPr>
        <p:grpSpPr>
          <a:xfrm>
            <a:off x="238525" y="188850"/>
            <a:ext cx="8823083" cy="4776300"/>
            <a:chOff x="238525" y="188850"/>
            <a:chExt cx="8823083" cy="4776300"/>
          </a:xfrm>
        </p:grpSpPr>
        <p:sp>
          <p:nvSpPr>
            <p:cNvPr id="117" name="Google Shape;117;p9"/>
            <p:cNvSpPr/>
            <p:nvPr/>
          </p:nvSpPr>
          <p:spPr>
            <a:xfrm>
              <a:off x="238525" y="188850"/>
              <a:ext cx="8667000" cy="4776300"/>
            </a:xfrm>
            <a:prstGeom prst="roundRect">
              <a:avLst>
                <a:gd fmla="val 3757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9"/>
            <p:cNvSpPr/>
            <p:nvPr/>
          </p:nvSpPr>
          <p:spPr>
            <a:xfrm>
              <a:off x="8611645" y="188850"/>
              <a:ext cx="449963" cy="1592141"/>
            </a:xfrm>
            <a:custGeom>
              <a:rect b="b" l="l" r="r" t="t"/>
              <a:pathLst>
                <a:path extrusionOk="0" h="110854" w="31329">
                  <a:moveTo>
                    <a:pt x="1" y="1"/>
                  </a:moveTo>
                  <a:lnTo>
                    <a:pt x="1" y="110853"/>
                  </a:lnTo>
                  <a:lnTo>
                    <a:pt x="23434" y="101480"/>
                  </a:lnTo>
                  <a:cubicBezTo>
                    <a:pt x="28196" y="99575"/>
                    <a:pt x="31329" y="94963"/>
                    <a:pt x="31329" y="89851"/>
                  </a:cubicBezTo>
                  <a:lnTo>
                    <a:pt x="31329" y="12532"/>
                  </a:lnTo>
                  <a:cubicBezTo>
                    <a:pt x="31329" y="5615"/>
                    <a:pt x="25715" y="1"/>
                    <a:pt x="187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9" name="Google Shape;119;p9"/>
          <p:cNvGrpSpPr/>
          <p:nvPr/>
        </p:nvGrpSpPr>
        <p:grpSpPr>
          <a:xfrm>
            <a:off x="476850" y="356700"/>
            <a:ext cx="8190300" cy="4430100"/>
            <a:chOff x="476850" y="356700"/>
            <a:chExt cx="8190300" cy="4430100"/>
          </a:xfrm>
        </p:grpSpPr>
        <p:sp>
          <p:nvSpPr>
            <p:cNvPr id="120" name="Google Shape;120;p9"/>
            <p:cNvSpPr/>
            <p:nvPr/>
          </p:nvSpPr>
          <p:spPr>
            <a:xfrm>
              <a:off x="476850" y="356700"/>
              <a:ext cx="8190300" cy="4430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1" name="Google Shape;121;p9"/>
            <p:cNvGrpSpPr/>
            <p:nvPr/>
          </p:nvGrpSpPr>
          <p:grpSpPr>
            <a:xfrm>
              <a:off x="623600" y="905237"/>
              <a:ext cx="183000" cy="3333025"/>
              <a:chOff x="623600" y="926532"/>
              <a:chExt cx="183000" cy="3333025"/>
            </a:xfrm>
          </p:grpSpPr>
          <p:sp>
            <p:nvSpPr>
              <p:cNvPr id="122" name="Google Shape;122;p9"/>
              <p:cNvSpPr/>
              <p:nvPr/>
            </p:nvSpPr>
            <p:spPr>
              <a:xfrm>
                <a:off x="623600" y="315579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9"/>
              <p:cNvSpPr/>
              <p:nvPr/>
            </p:nvSpPr>
            <p:spPr>
              <a:xfrm>
                <a:off x="623600" y="3618940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9"/>
              <p:cNvSpPr/>
              <p:nvPr/>
            </p:nvSpPr>
            <p:spPr>
              <a:xfrm>
                <a:off x="623600" y="4076557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9"/>
              <p:cNvSpPr/>
              <p:nvPr/>
            </p:nvSpPr>
            <p:spPr>
              <a:xfrm>
                <a:off x="623600" y="926532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9"/>
              <p:cNvSpPr/>
              <p:nvPr/>
            </p:nvSpPr>
            <p:spPr>
              <a:xfrm>
                <a:off x="623600" y="1389681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9"/>
              <p:cNvSpPr/>
              <p:nvPr/>
            </p:nvSpPr>
            <p:spPr>
              <a:xfrm>
                <a:off x="623600" y="1847298"/>
                <a:ext cx="183000" cy="1830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8" name="Google Shape;128;p9"/>
          <p:cNvSpPr txBox="1"/>
          <p:nvPr>
            <p:ph type="title"/>
          </p:nvPr>
        </p:nvSpPr>
        <p:spPr>
          <a:xfrm>
            <a:off x="3627775" y="1201050"/>
            <a:ext cx="48012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9" name="Google Shape;129;p9"/>
          <p:cNvSpPr txBox="1"/>
          <p:nvPr>
            <p:ph idx="1" type="subTitle"/>
          </p:nvPr>
        </p:nvSpPr>
        <p:spPr>
          <a:xfrm>
            <a:off x="3627775" y="2479355"/>
            <a:ext cx="4801200" cy="14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 txBox="1"/>
          <p:nvPr>
            <p:ph type="title"/>
          </p:nvPr>
        </p:nvSpPr>
        <p:spPr>
          <a:xfrm>
            <a:off x="715100" y="4059800"/>
            <a:ext cx="7713600" cy="5487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1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illa Slab"/>
              <a:buChar char="●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illa Slab"/>
              <a:buChar char="○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illa Slab"/>
              <a:buChar char="■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illa Slab"/>
              <a:buChar char="●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illa Slab"/>
              <a:buChar char="○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illa Slab"/>
              <a:buChar char="■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illa Slab"/>
              <a:buChar char="●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illa Slab"/>
              <a:buChar char="○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Zilla Slab"/>
              <a:buChar char="■"/>
              <a:defRPr>
                <a:solidFill>
                  <a:schemeClr val="dk1"/>
                </a:solidFill>
                <a:latin typeface="Zilla Slab"/>
                <a:ea typeface="Zilla Slab"/>
                <a:cs typeface="Zilla Slab"/>
                <a:sym typeface="Zilla Slab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5"/>
          <p:cNvSpPr txBox="1"/>
          <p:nvPr>
            <p:ph type="ctrTitle"/>
          </p:nvPr>
        </p:nvSpPr>
        <p:spPr>
          <a:xfrm>
            <a:off x="1044800" y="615200"/>
            <a:ext cx="4415700" cy="25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Brain </a:t>
            </a:r>
            <a:r>
              <a:rPr lang="en" sz="6000">
                <a:solidFill>
                  <a:schemeClr val="lt1"/>
                </a:solidFill>
              </a:rPr>
              <a:t>tumor </a:t>
            </a:r>
            <a:r>
              <a:rPr lang="en" sz="6000">
                <a:solidFill>
                  <a:schemeClr val="lt1"/>
                </a:solidFill>
              </a:rPr>
              <a:t>detection</a:t>
            </a:r>
            <a:endParaRPr sz="3500">
              <a:solidFill>
                <a:schemeClr val="lt1"/>
              </a:solidFill>
            </a:endParaRPr>
          </a:p>
        </p:txBody>
      </p:sp>
      <p:cxnSp>
        <p:nvCxnSpPr>
          <p:cNvPr id="374" name="Google Shape;374;p25"/>
          <p:cNvCxnSpPr/>
          <p:nvPr/>
        </p:nvCxnSpPr>
        <p:spPr>
          <a:xfrm>
            <a:off x="1121000" y="3358407"/>
            <a:ext cx="2578200" cy="0"/>
          </a:xfrm>
          <a:prstGeom prst="straightConnector1">
            <a:avLst/>
          </a:pr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5" name="Google Shape;375;p25"/>
          <p:cNvSpPr/>
          <p:nvPr/>
        </p:nvSpPr>
        <p:spPr>
          <a:xfrm flipH="1">
            <a:off x="7872086" y="80950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6" name="Google Shape;37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9700" y="1108716"/>
            <a:ext cx="3228442" cy="292608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25"/>
          <p:cNvSpPr/>
          <p:nvPr/>
        </p:nvSpPr>
        <p:spPr>
          <a:xfrm rot="5400605">
            <a:off x="7273474" y="2468251"/>
            <a:ext cx="397574" cy="298380"/>
          </a:xfrm>
          <a:custGeom>
            <a:rect b="b" l="l" r="r" t="t"/>
            <a:pathLst>
              <a:path extrusionOk="0" h="23780" w="28008">
                <a:moveTo>
                  <a:pt x="0" y="5058"/>
                </a:moveTo>
                <a:cubicBezTo>
                  <a:pt x="3675" y="-454"/>
                  <a:pt x="16901" y="-1484"/>
                  <a:pt x="19864" y="4441"/>
                </a:cubicBezTo>
                <a:cubicBezTo>
                  <a:pt x="22035" y="8782"/>
                  <a:pt x="22434" y="14809"/>
                  <a:pt x="19988" y="19001"/>
                </a:cubicBezTo>
                <a:cubicBezTo>
                  <a:pt x="17806" y="22742"/>
                  <a:pt x="11523" y="25009"/>
                  <a:pt x="7649" y="23072"/>
                </a:cubicBezTo>
                <a:cubicBezTo>
                  <a:pt x="3661" y="21078"/>
                  <a:pt x="1555" y="13617"/>
                  <a:pt x="4318" y="10117"/>
                </a:cubicBezTo>
                <a:cubicBezTo>
                  <a:pt x="9638" y="3377"/>
                  <a:pt x="19507" y="1210"/>
                  <a:pt x="28008" y="0"/>
                </a:cubicBezTo>
              </a:path>
            </a:pathLst>
          </a:cu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8" name="Google Shape;378;p25"/>
          <p:cNvSpPr/>
          <p:nvPr/>
        </p:nvSpPr>
        <p:spPr>
          <a:xfrm>
            <a:off x="5952150" y="1507027"/>
            <a:ext cx="364796" cy="334698"/>
          </a:xfrm>
          <a:custGeom>
            <a:rect b="b" l="l" r="r" t="t"/>
            <a:pathLst>
              <a:path extrusionOk="0" h="19616" w="21380">
                <a:moveTo>
                  <a:pt x="0" y="3971"/>
                </a:moveTo>
                <a:cubicBezTo>
                  <a:pt x="3318" y="-1002"/>
                  <a:pt x="15782" y="1354"/>
                  <a:pt x="17671" y="7025"/>
                </a:cubicBezTo>
                <a:cubicBezTo>
                  <a:pt x="18959" y="10894"/>
                  <a:pt x="16274" y="15820"/>
                  <a:pt x="13090" y="18369"/>
                </a:cubicBezTo>
                <a:cubicBezTo>
                  <a:pt x="10530" y="20419"/>
                  <a:pt x="5941" y="19622"/>
                  <a:pt x="3273" y="17715"/>
                </a:cubicBezTo>
                <a:cubicBezTo>
                  <a:pt x="-455" y="15051"/>
                  <a:pt x="-424" y="6953"/>
                  <a:pt x="3055" y="3971"/>
                </a:cubicBezTo>
                <a:cubicBezTo>
                  <a:pt x="7696" y="-7"/>
                  <a:pt x="18647" y="-2151"/>
                  <a:pt x="21380" y="3316"/>
                </a:cubicBezTo>
              </a:path>
            </a:pathLst>
          </a:custGeom>
          <a:noFill/>
          <a:ln cap="flat" cmpd="sng" w="762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sp>
      <p:grpSp>
        <p:nvGrpSpPr>
          <p:cNvPr id="379" name="Google Shape;379;p25"/>
          <p:cNvGrpSpPr/>
          <p:nvPr/>
        </p:nvGrpSpPr>
        <p:grpSpPr>
          <a:xfrm>
            <a:off x="7723070" y="3716589"/>
            <a:ext cx="425080" cy="482636"/>
            <a:chOff x="7830545" y="3716589"/>
            <a:chExt cx="425080" cy="482636"/>
          </a:xfrm>
        </p:grpSpPr>
        <p:sp>
          <p:nvSpPr>
            <p:cNvPr id="380" name="Google Shape;380;p25"/>
            <p:cNvSpPr/>
            <p:nvPr/>
          </p:nvSpPr>
          <p:spPr>
            <a:xfrm>
              <a:off x="7993775" y="3856425"/>
              <a:ext cx="261850" cy="342800"/>
            </a:xfrm>
            <a:custGeom>
              <a:rect b="b" l="l" r="r" t="t"/>
              <a:pathLst>
                <a:path extrusionOk="0" h="13712" w="10474">
                  <a:moveTo>
                    <a:pt x="10474" y="13712"/>
                  </a:moveTo>
                  <a:cubicBezTo>
                    <a:pt x="7022" y="9112"/>
                    <a:pt x="4063" y="4071"/>
                    <a:pt x="0" y="0"/>
                  </a:cubicBezTo>
                </a:path>
              </a:pathLst>
            </a:cu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1" name="Google Shape;381;p25"/>
            <p:cNvSpPr/>
            <p:nvPr/>
          </p:nvSpPr>
          <p:spPr>
            <a:xfrm flipH="1" rot="-3120190">
              <a:off x="7836745" y="3823089"/>
              <a:ext cx="364743" cy="193646"/>
            </a:xfrm>
            <a:custGeom>
              <a:rect b="b" l="l" r="r" t="t"/>
              <a:pathLst>
                <a:path extrusionOk="0" h="34781" w="65512">
                  <a:moveTo>
                    <a:pt x="0" y="34781"/>
                  </a:moveTo>
                  <a:cubicBezTo>
                    <a:pt x="8189" y="26592"/>
                    <a:pt x="13917" y="16255"/>
                    <a:pt x="21330" y="7358"/>
                  </a:cubicBezTo>
                  <a:cubicBezTo>
                    <a:pt x="23323" y="4966"/>
                    <a:pt x="24163" y="634"/>
                    <a:pt x="27233" y="121"/>
                  </a:cubicBezTo>
                  <a:cubicBezTo>
                    <a:pt x="33041" y="-850"/>
                    <a:pt x="35973" y="8015"/>
                    <a:pt x="40374" y="11928"/>
                  </a:cubicBezTo>
                  <a:cubicBezTo>
                    <a:pt x="48742" y="19368"/>
                    <a:pt x="58797" y="25249"/>
                    <a:pt x="65512" y="34210"/>
                  </a:cubicBezTo>
                </a:path>
              </a:pathLst>
            </a:cu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382" name="Google Shape;382;p25"/>
          <p:cNvGrpSpPr/>
          <p:nvPr/>
        </p:nvGrpSpPr>
        <p:grpSpPr>
          <a:xfrm>
            <a:off x="5365675" y="3246789"/>
            <a:ext cx="446978" cy="852461"/>
            <a:chOff x="5365675" y="3246789"/>
            <a:chExt cx="446978" cy="852461"/>
          </a:xfrm>
        </p:grpSpPr>
        <p:sp>
          <p:nvSpPr>
            <p:cNvPr id="383" name="Google Shape;383;p25"/>
            <p:cNvSpPr/>
            <p:nvPr/>
          </p:nvSpPr>
          <p:spPr>
            <a:xfrm>
              <a:off x="5365675" y="3388275"/>
              <a:ext cx="277725" cy="710975"/>
            </a:xfrm>
            <a:custGeom>
              <a:rect b="b" l="l" r="r" t="t"/>
              <a:pathLst>
                <a:path extrusionOk="0" h="28439" w="11109">
                  <a:moveTo>
                    <a:pt x="0" y="28439"/>
                  </a:moveTo>
                  <a:cubicBezTo>
                    <a:pt x="0" y="18262"/>
                    <a:pt x="3913" y="7196"/>
                    <a:pt x="11109" y="0"/>
                  </a:cubicBezTo>
                </a:path>
              </a:pathLst>
            </a:cu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384" name="Google Shape;384;p25"/>
            <p:cNvSpPr/>
            <p:nvPr/>
          </p:nvSpPr>
          <p:spPr>
            <a:xfrm rot="2700000">
              <a:off x="5446320" y="3352853"/>
              <a:ext cx="364590" cy="155947"/>
            </a:xfrm>
            <a:custGeom>
              <a:rect b="b" l="l" r="r" t="t"/>
              <a:pathLst>
                <a:path extrusionOk="0" h="37959" w="88745">
                  <a:moveTo>
                    <a:pt x="0" y="36436"/>
                  </a:moveTo>
                  <a:cubicBezTo>
                    <a:pt x="12416" y="30226"/>
                    <a:pt x="20285" y="17474"/>
                    <a:pt x="30661" y="8251"/>
                  </a:cubicBezTo>
                  <a:cubicBezTo>
                    <a:pt x="33384" y="5831"/>
                    <a:pt x="34288" y="-431"/>
                    <a:pt x="37897" y="62"/>
                  </a:cubicBezTo>
                  <a:cubicBezTo>
                    <a:pt x="42628" y="708"/>
                    <a:pt x="45694" y="5576"/>
                    <a:pt x="49514" y="8441"/>
                  </a:cubicBezTo>
                  <a:cubicBezTo>
                    <a:pt x="62606" y="18261"/>
                    <a:pt x="74711" y="29541"/>
                    <a:pt x="88745" y="37959"/>
                  </a:cubicBezTo>
                </a:path>
              </a:pathLst>
            </a:custGeom>
            <a:noFill/>
            <a:ln cap="flat" cmpd="sng" w="762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385" name="Google Shape;385;p25"/>
          <p:cNvSpPr txBox="1"/>
          <p:nvPr/>
        </p:nvSpPr>
        <p:spPr>
          <a:xfrm>
            <a:off x="1121000" y="3541400"/>
            <a:ext cx="30000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Wiem Sayeh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Sofiene Sallemi 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Mohamed Hakmouni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Montaha Ammar 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386" name="Google Shape;386;p25"/>
          <p:cNvSpPr txBox="1"/>
          <p:nvPr/>
        </p:nvSpPr>
        <p:spPr>
          <a:xfrm>
            <a:off x="3186975" y="39002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GI3S3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34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34"/>
          <p:cNvSpPr txBox="1"/>
          <p:nvPr/>
        </p:nvSpPr>
        <p:spPr>
          <a:xfrm>
            <a:off x="1060400" y="437200"/>
            <a:ext cx="6484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Search by color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43" name="Google Shape;44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0075" y="1083700"/>
            <a:ext cx="6484200" cy="3896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5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5"/>
          <p:cNvSpPr txBox="1"/>
          <p:nvPr/>
        </p:nvSpPr>
        <p:spPr>
          <a:xfrm>
            <a:off x="1060400" y="437200"/>
            <a:ext cx="6484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Search by color</a:t>
            </a:r>
            <a:endParaRPr>
              <a:solidFill>
                <a:schemeClr val="dk1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50" name="Google Shape;4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0400" y="1022750"/>
            <a:ext cx="6750724" cy="375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6"/>
          <p:cNvSpPr txBox="1"/>
          <p:nvPr>
            <p:ph type="title"/>
          </p:nvPr>
        </p:nvSpPr>
        <p:spPr>
          <a:xfrm>
            <a:off x="1044575" y="53500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</a:t>
            </a:r>
            <a:endParaRPr/>
          </a:p>
        </p:txBody>
      </p:sp>
      <p:pic>
        <p:nvPicPr>
          <p:cNvPr id="456" name="Google Shape;45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6251" y="1266525"/>
            <a:ext cx="5846823" cy="346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7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37"/>
          <p:cNvSpPr txBox="1"/>
          <p:nvPr/>
        </p:nvSpPr>
        <p:spPr>
          <a:xfrm>
            <a:off x="1060400" y="567829"/>
            <a:ext cx="64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Robustness to rotation</a:t>
            </a:r>
            <a:endParaRPr b="1"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3" name="Google Shape;463;p37"/>
          <p:cNvSpPr txBox="1"/>
          <p:nvPr/>
        </p:nvSpPr>
        <p:spPr>
          <a:xfrm>
            <a:off x="1060400" y="1802961"/>
            <a:ext cx="7464300" cy="8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" sz="2100">
                <a:solidFill>
                  <a:schemeClr val="dk1"/>
                </a:solidFill>
              </a:rPr>
              <a:t>Checks if the method can still detect and classify the tumor correctly </a:t>
            </a:r>
            <a:r>
              <a:rPr lang="en" sz="2100">
                <a:solidFill>
                  <a:schemeClr val="dk1"/>
                </a:solidFill>
              </a:rPr>
              <a:t>e</a:t>
            </a:r>
            <a:r>
              <a:rPr lang="en" sz="2100">
                <a:solidFill>
                  <a:schemeClr val="dk1"/>
                </a:solidFill>
              </a:rPr>
              <a:t>ven when the image is rotated.</a:t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8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9" name="Google Shape;469;p38"/>
          <p:cNvSpPr txBox="1"/>
          <p:nvPr/>
        </p:nvSpPr>
        <p:spPr>
          <a:xfrm>
            <a:off x="1060400" y="437200"/>
            <a:ext cx="64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Robustness to rotation</a:t>
            </a:r>
            <a:endParaRPr b="1"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0" name="Google Shape;47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075" y="1010550"/>
            <a:ext cx="6082024" cy="375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9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39"/>
          <p:cNvSpPr txBox="1"/>
          <p:nvPr/>
        </p:nvSpPr>
        <p:spPr>
          <a:xfrm>
            <a:off x="1060400" y="437200"/>
            <a:ext cx="64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Robustness to rotation</a:t>
            </a:r>
            <a:endParaRPr b="1" sz="3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77" name="Google Shape;47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4175" y="1028900"/>
            <a:ext cx="5387275" cy="375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0"/>
          <p:cNvSpPr txBox="1"/>
          <p:nvPr>
            <p:ph type="title"/>
          </p:nvPr>
        </p:nvSpPr>
        <p:spPr>
          <a:xfrm>
            <a:off x="1624239" y="67380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Histogram-based retrieval</a:t>
            </a:r>
            <a:endParaRPr/>
          </a:p>
        </p:txBody>
      </p:sp>
      <p:sp>
        <p:nvSpPr>
          <p:cNvPr id="483" name="Google Shape;483;p40"/>
          <p:cNvSpPr txBox="1"/>
          <p:nvPr/>
        </p:nvSpPr>
        <p:spPr>
          <a:xfrm>
            <a:off x="1368175" y="1762025"/>
            <a:ext cx="65778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Histogram features show how pixel intensities are distributed.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They give a simple, compact description of the image.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However, they can lose information about where things are located.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1"/>
          <p:cNvSpPr txBox="1"/>
          <p:nvPr>
            <p:ph type="title"/>
          </p:nvPr>
        </p:nvSpPr>
        <p:spPr>
          <a:xfrm>
            <a:off x="1624250" y="47785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Histogram-based retrieval</a:t>
            </a:r>
            <a:endParaRPr/>
          </a:p>
        </p:txBody>
      </p:sp>
      <p:pic>
        <p:nvPicPr>
          <p:cNvPr id="489" name="Google Shape;48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850" y="1026550"/>
            <a:ext cx="5984500" cy="375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2"/>
          <p:cNvSpPr txBox="1"/>
          <p:nvPr>
            <p:ph type="title"/>
          </p:nvPr>
        </p:nvSpPr>
        <p:spPr>
          <a:xfrm>
            <a:off x="1534425" y="45335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Histogram-based retrieval</a:t>
            </a:r>
            <a:endParaRPr/>
          </a:p>
        </p:txBody>
      </p:sp>
      <p:pic>
        <p:nvPicPr>
          <p:cNvPr id="495" name="Google Shape;49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975" y="1083700"/>
            <a:ext cx="6478075" cy="360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3"/>
          <p:cNvSpPr txBox="1"/>
          <p:nvPr>
            <p:ph type="title"/>
          </p:nvPr>
        </p:nvSpPr>
        <p:spPr>
          <a:xfrm>
            <a:off x="2538625" y="592150"/>
            <a:ext cx="73842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by form</a:t>
            </a:r>
            <a:endParaRPr/>
          </a:p>
        </p:txBody>
      </p:sp>
      <p:sp>
        <p:nvSpPr>
          <p:cNvPr id="501" name="Google Shape;501;p43"/>
          <p:cNvSpPr txBox="1"/>
          <p:nvPr/>
        </p:nvSpPr>
        <p:spPr>
          <a:xfrm>
            <a:off x="2111400" y="2240325"/>
            <a:ext cx="526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Zilla Slab"/>
              <a:ea typeface="Zilla Slab"/>
              <a:cs typeface="Zilla Slab"/>
              <a:sym typeface="Zilla Slab"/>
            </a:endParaRPr>
          </a:p>
        </p:txBody>
      </p:sp>
      <p:sp>
        <p:nvSpPr>
          <p:cNvPr id="502" name="Google Shape;502;p43"/>
          <p:cNvSpPr txBox="1"/>
          <p:nvPr/>
        </p:nvSpPr>
        <p:spPr>
          <a:xfrm>
            <a:off x="1164300" y="1895250"/>
            <a:ext cx="6815400" cy="21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Tumor regions usually have irregular shapes.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Shape features are extracted to describe them.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This helps compare tumors regardless of their size or rotation.</a:t>
            </a:r>
            <a:endParaRPr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6"/>
          <p:cNvSpPr txBox="1"/>
          <p:nvPr>
            <p:ph idx="1" type="subTitle"/>
          </p:nvPr>
        </p:nvSpPr>
        <p:spPr>
          <a:xfrm>
            <a:off x="1060400" y="1727150"/>
            <a:ext cx="7327500" cy="15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Detect brain tumors from medical images.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Use machine learning and image processing.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Compare different retrieval and classification methods.</a:t>
            </a:r>
            <a:endParaRPr sz="2100"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Char char="●"/>
            </a:pPr>
            <a:r>
              <a:rPr lang="en" sz="2100">
                <a:latin typeface="Arial"/>
                <a:ea typeface="Arial"/>
                <a:cs typeface="Arial"/>
                <a:sym typeface="Arial"/>
              </a:rPr>
              <a:t>Goal: improve robustness and accuracy.</a:t>
            </a:r>
            <a:endParaRPr sz="2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26"/>
          <p:cNvSpPr txBox="1"/>
          <p:nvPr/>
        </p:nvSpPr>
        <p:spPr>
          <a:xfrm>
            <a:off x="1329900" y="706625"/>
            <a:ext cx="64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Introduction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p44"/>
          <p:cNvSpPr txBox="1"/>
          <p:nvPr>
            <p:ph type="title"/>
          </p:nvPr>
        </p:nvSpPr>
        <p:spPr>
          <a:xfrm>
            <a:off x="2638375" y="437050"/>
            <a:ext cx="3535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by form</a:t>
            </a:r>
            <a:endParaRPr/>
          </a:p>
        </p:txBody>
      </p:sp>
      <p:pic>
        <p:nvPicPr>
          <p:cNvPr id="508" name="Google Shape;50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175" y="1083700"/>
            <a:ext cx="6203900" cy="37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45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45"/>
          <p:cNvSpPr txBox="1"/>
          <p:nvPr/>
        </p:nvSpPr>
        <p:spPr>
          <a:xfrm>
            <a:off x="1158375" y="518850"/>
            <a:ext cx="6484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Scale Invariant Feature Transform </a:t>
            </a:r>
            <a:endParaRPr/>
          </a:p>
        </p:txBody>
      </p:sp>
      <p:sp>
        <p:nvSpPr>
          <p:cNvPr id="515" name="Google Shape;515;p45"/>
          <p:cNvSpPr txBox="1"/>
          <p:nvPr/>
        </p:nvSpPr>
        <p:spPr>
          <a:xfrm>
            <a:off x="879975" y="1863800"/>
            <a:ext cx="7041000" cy="24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SIFT finds important </a:t>
            </a:r>
            <a:r>
              <a:rPr lang="en" sz="1700">
                <a:solidFill>
                  <a:schemeClr val="dk1"/>
                </a:solidFill>
              </a:rPr>
              <a:t>key points</a:t>
            </a:r>
            <a:r>
              <a:rPr lang="en" sz="1700">
                <a:solidFill>
                  <a:schemeClr val="dk1"/>
                </a:solidFill>
              </a:rPr>
              <a:t> in the image that stay stable under changes.</a:t>
            </a:r>
            <a:endParaRPr sz="1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It works even if the image is scaled, rotated, or has different ligh</a:t>
            </a:r>
            <a:r>
              <a:rPr lang="en" sz="1700">
                <a:solidFill>
                  <a:schemeClr val="dk1"/>
                </a:solidFill>
              </a:rPr>
              <a:t>t</a:t>
            </a:r>
            <a:r>
              <a:rPr lang="en" sz="1700">
                <a:solidFill>
                  <a:schemeClr val="dk1"/>
                </a:solidFill>
              </a:rPr>
              <a:t>ing.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</a:rPr>
              <a:t>Each keypoint is described by a 128-value vector used for matching and classification.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6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46"/>
          <p:cNvSpPr txBox="1"/>
          <p:nvPr/>
        </p:nvSpPr>
        <p:spPr>
          <a:xfrm>
            <a:off x="1060400" y="437200"/>
            <a:ext cx="6484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Scale Invariant Feature Transform +SVM</a:t>
            </a:r>
            <a:endParaRPr/>
          </a:p>
        </p:txBody>
      </p:sp>
      <p:pic>
        <p:nvPicPr>
          <p:cNvPr id="522" name="Google Shape;52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9899" y="1486676"/>
            <a:ext cx="6484200" cy="31292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7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47"/>
          <p:cNvSpPr txBox="1"/>
          <p:nvPr/>
        </p:nvSpPr>
        <p:spPr>
          <a:xfrm>
            <a:off x="1060400" y="437200"/>
            <a:ext cx="64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SIFT+SVM</a:t>
            </a:r>
            <a:endParaRPr/>
          </a:p>
        </p:txBody>
      </p:sp>
      <p:pic>
        <p:nvPicPr>
          <p:cNvPr id="529" name="Google Shape;52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3125" y="1016725"/>
            <a:ext cx="4710775" cy="375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7" name="Google Shape;3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3700" y="499725"/>
            <a:ext cx="4979900" cy="3136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24425" y="3800925"/>
            <a:ext cx="4829175" cy="62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8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28"/>
          <p:cNvSpPr txBox="1"/>
          <p:nvPr/>
        </p:nvSpPr>
        <p:spPr>
          <a:xfrm>
            <a:off x="1060400" y="592321"/>
            <a:ext cx="64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whole image retrieval</a:t>
            </a:r>
            <a:endParaRPr/>
          </a:p>
        </p:txBody>
      </p:sp>
      <p:sp>
        <p:nvSpPr>
          <p:cNvPr id="405" name="Google Shape;405;p28"/>
          <p:cNvSpPr txBox="1"/>
          <p:nvPr/>
        </p:nvSpPr>
        <p:spPr>
          <a:xfrm>
            <a:off x="1060400" y="1458150"/>
            <a:ext cx="7678800" cy="29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746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This approach compares the whole input image directly with images in the dataset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Take each pixel as a feature and give the entire pixel vector to a classifier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Resize it to a fixed size (224×224).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 Convert to grayscale (single channel).</a:t>
            </a:r>
            <a:endParaRPr sz="2300">
              <a:solidFill>
                <a:schemeClr val="dk1"/>
              </a:solidFill>
            </a:endParaRPr>
          </a:p>
          <a:p>
            <a:pPr indent="-3746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Char char="●"/>
            </a:pPr>
            <a:r>
              <a:rPr lang="en" sz="2300">
                <a:solidFill>
                  <a:schemeClr val="dk1"/>
                </a:solidFill>
              </a:rPr>
              <a:t>Flatten the image into a 1D vector (size 50 176).</a:t>
            </a:r>
            <a:endParaRPr sz="23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9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29"/>
          <p:cNvSpPr txBox="1"/>
          <p:nvPr/>
        </p:nvSpPr>
        <p:spPr>
          <a:xfrm>
            <a:off x="1060400" y="437200"/>
            <a:ext cx="64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whole image retrieval</a:t>
            </a:r>
            <a:endParaRPr/>
          </a:p>
        </p:txBody>
      </p:sp>
      <p:pic>
        <p:nvPicPr>
          <p:cNvPr id="412" name="Google Shape;4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2900" y="980125"/>
            <a:ext cx="6277025" cy="375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0600" y="431775"/>
            <a:ext cx="6522798" cy="4425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1"/>
          <p:cNvSpPr txBox="1"/>
          <p:nvPr/>
        </p:nvSpPr>
        <p:spPr>
          <a:xfrm>
            <a:off x="1176050" y="1804875"/>
            <a:ext cx="65322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Support Vector Machines (SVM) are used for classification.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They separate tumor and non-tumor images.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They do this by finding the best line (or hyperplane) in the feature space.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423" name="Google Shape;423;p31"/>
          <p:cNvSpPr txBox="1"/>
          <p:nvPr/>
        </p:nvSpPr>
        <p:spPr>
          <a:xfrm>
            <a:off x="1176050" y="728400"/>
            <a:ext cx="64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SVM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32"/>
          <p:cNvSpPr txBox="1"/>
          <p:nvPr>
            <p:ph type="title"/>
          </p:nvPr>
        </p:nvSpPr>
        <p:spPr>
          <a:xfrm>
            <a:off x="1044325" y="535000"/>
            <a:ext cx="7384500" cy="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SVM</a:t>
            </a:r>
            <a:endParaRPr/>
          </a:p>
        </p:txBody>
      </p:sp>
      <p:pic>
        <p:nvPicPr>
          <p:cNvPr id="429" name="Google Shape;42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5799" y="1214125"/>
            <a:ext cx="5801550" cy="315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3"/>
          <p:cNvSpPr/>
          <p:nvPr/>
        </p:nvSpPr>
        <p:spPr>
          <a:xfrm flipH="1">
            <a:off x="7811136" y="623350"/>
            <a:ext cx="1100100" cy="274200"/>
          </a:xfrm>
          <a:prstGeom prst="homePlate">
            <a:avLst>
              <a:gd fmla="val 50000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33"/>
          <p:cNvSpPr txBox="1"/>
          <p:nvPr/>
        </p:nvSpPr>
        <p:spPr>
          <a:xfrm>
            <a:off x="1060400" y="535171"/>
            <a:ext cx="648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Search by color</a:t>
            </a:r>
            <a:endParaRPr/>
          </a:p>
        </p:txBody>
      </p:sp>
      <p:sp>
        <p:nvSpPr>
          <p:cNvPr id="436" name="Google Shape;436;p33"/>
          <p:cNvSpPr txBox="1"/>
          <p:nvPr/>
        </p:nvSpPr>
        <p:spPr>
          <a:xfrm>
            <a:off x="794250" y="1241075"/>
            <a:ext cx="7555500" cy="4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</a:rPr>
              <a:t>Color-based features summarize an image using a few statistical </a:t>
            </a:r>
            <a:r>
              <a:rPr lang="en" sz="1900">
                <a:solidFill>
                  <a:schemeClr val="dk1"/>
                </a:solidFill>
              </a:rPr>
              <a:t>values instead of individual pixels, then use these for classification.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Ensure the image is RGB (convert if needed).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Compute color moments for each channel (R, G, B): mean and standard deviation → 6 values total.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Normalize the 6-dimensional vector.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>
                <a:solidFill>
                  <a:schemeClr val="dk1"/>
                </a:solidFill>
              </a:rPr>
              <a:t>Feed it to a classifier.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rvous System Breakthrough by Slidesgo">
  <a:themeElements>
    <a:clrScheme name="Simple Light">
      <a:dk1>
        <a:srgbClr val="000000"/>
      </a:dk1>
      <a:lt1>
        <a:srgbClr val="661904"/>
      </a:lt1>
      <a:dk2>
        <a:srgbClr val="F1DCCD"/>
      </a:dk2>
      <a:lt2>
        <a:srgbClr val="AB917D"/>
      </a:lt2>
      <a:accent1>
        <a:srgbClr val="87634B"/>
      </a:accent1>
      <a:accent2>
        <a:srgbClr val="673D23"/>
      </a:accent2>
      <a:accent3>
        <a:srgbClr val="200C06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